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94" r:id="rId5"/>
    <p:sldId id="297" r:id="rId6"/>
    <p:sldId id="298" r:id="rId7"/>
    <p:sldId id="268" r:id="rId8"/>
    <p:sldId id="278" r:id="rId9"/>
    <p:sldId id="295" r:id="rId10"/>
    <p:sldId id="279" r:id="rId11"/>
    <p:sldId id="27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95" y="91441"/>
            <a:ext cx="11629505" cy="1899729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Subcommittee on Minnesota Water Policy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142" y="1922804"/>
            <a:ext cx="11288683" cy="4669189"/>
          </a:xfrm>
        </p:spPr>
        <p:txBody>
          <a:bodyPr>
            <a:normAutofit/>
          </a:bodyPr>
          <a:lstStyle/>
          <a:p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February 17, 2020</a:t>
            </a: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Co-Chairs:	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Peter 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Fischer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     Sen. Bill Weber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</a:t>
            </a:r>
            <a:r>
              <a:rPr lang="en-US" sz="32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Jim Stark, Director</a:t>
            </a:r>
            <a:endParaRPr lang="en-US" sz="32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04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Water Appropriation Permits – Wadena County Resolution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3387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Announcements: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Updates</a:t>
            </a:r>
            <a:endParaRPr lang="en-US" sz="3600" dirty="0"/>
          </a:p>
          <a:p>
            <a:r>
              <a:rPr lang="en-US" sz="3600" dirty="0" smtClean="0"/>
              <a:t>Next </a:t>
            </a:r>
            <a:r>
              <a:rPr lang="en-US" sz="3600" dirty="0" smtClean="0"/>
              <a:t>meeting: 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Thanks</a:t>
            </a:r>
            <a:r>
              <a:rPr lang="en-US" sz="3600" dirty="0" smtClean="0"/>
              <a:t>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29141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7774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17705"/>
            <a:ext cx="10363826" cy="47514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 to Order</a:t>
            </a:r>
            <a:endParaRPr lang="en-US" sz="28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of 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January 17, 2020</a:t>
            </a:r>
            <a:endParaRPr lang="en-US" sz="28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Director’s Report – Subcommittee Priorities: Jim Stark</a:t>
            </a:r>
            <a:endParaRPr lang="en-US" sz="28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Groundwater Quality, Nitrate Assessment: Craig Cox and Jamie Konopacky, Environmental Working Group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- 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Wadena County 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petition – State water appropriation and environmental review process: Jim Stark</a:t>
            </a:r>
            <a:endParaRPr lang="en-US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Private Wells and Drinking Water Safety: Chris Elvrum, MDH, and staff</a:t>
            </a:r>
          </a:p>
          <a:p>
            <a:pPr marL="0" lvl="1" indent="230188"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Adjourn</a:t>
            </a:r>
            <a:endParaRPr lang="en-US" sz="28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345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Director’s Report: Subcommittee Legislative Priorities ~ Jim Stark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582100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Director’s Report: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Legislative Water Policy Topics for 2020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Legislative topics – based on member suggestions, input from constituents, agencies, and stakeholders</a:t>
            </a:r>
            <a:endParaRPr lang="en-US" sz="2800" dirty="0" smtClean="0"/>
          </a:p>
          <a:p>
            <a:pPr>
              <a:lnSpc>
                <a:spcPct val="100000"/>
              </a:lnSpc>
            </a:pPr>
            <a:r>
              <a:rPr lang="en-US" sz="2800" dirty="0" smtClean="0"/>
              <a:t>Topics have been reviewed and refined</a:t>
            </a:r>
            <a:endParaRPr lang="en-US" sz="2800" dirty="0" smtClean="0"/>
          </a:p>
          <a:p>
            <a:pPr>
              <a:lnSpc>
                <a:spcPct val="100000"/>
              </a:lnSpc>
            </a:pPr>
            <a:r>
              <a:rPr lang="en-US" sz="2800" dirty="0" smtClean="0"/>
              <a:t>They represent most important needs 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Described during past meetings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Bills have been prepared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Next steps: Introductions and hearings or informational meetings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5485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298818"/>
            <a:ext cx="10363826" cy="394815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Categories:</a:t>
            </a:r>
            <a:endParaRPr lang="en-US" sz="3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n-US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Bills similar </a:t>
            </a:r>
            <a:r>
              <a:rPr lang="en-US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 introduced </a:t>
            </a:r>
            <a:r>
              <a:rPr lang="en-US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2019</a:t>
            </a:r>
          </a:p>
          <a:p>
            <a:pPr lvl="1">
              <a:lnSpc>
                <a:spcPct val="100000"/>
              </a:lnSpc>
            </a:pPr>
            <a:r>
              <a:rPr lang="en-US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Bills that address new topics</a:t>
            </a:r>
            <a:endParaRPr lang="en-US" sz="30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n-US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 that need further discussion and planning</a:t>
            </a:r>
          </a:p>
          <a:p>
            <a:pPr lvl="1">
              <a:lnSpc>
                <a:spcPct val="100000"/>
              </a:lnSpc>
            </a:pPr>
            <a:endParaRPr lang="en-US" sz="3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n-US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listed and described in the handout</a:t>
            </a:r>
          </a:p>
          <a:p>
            <a:pPr lvl="1">
              <a:lnSpc>
                <a:spcPct val="100000"/>
              </a:lnSpc>
            </a:pPr>
            <a:r>
              <a:rPr lang="en-US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Bills have been drafted</a:t>
            </a:r>
            <a:endParaRPr lang="en-US" sz="30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722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596508"/>
          </a:xfrm>
        </p:spPr>
        <p:txBody>
          <a:bodyPr/>
          <a:lstStyle/>
          <a:p>
            <a:pPr algn="l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Issues: Topical Support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 descr="30 lines of topics for legislation&#10;11 columns of rankings (bt member) regarding support of the topic" title="Table for Topical Support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267075" y="1408906"/>
            <a:ext cx="5657850" cy="501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99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8209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(part 2)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05228" y="1828800"/>
            <a:ext cx="10363826" cy="473437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/>
              <a:t>Next Steps: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/>
              <a:t>Indicate bills you can introduce or co-author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/>
              <a:t>Based on that, bills will be provided for your review and revision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/>
              <a:t>Bills will be jacketed</a:t>
            </a:r>
            <a:endParaRPr lang="en-US" sz="2800" cap="none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41890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373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2: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93720"/>
            <a:ext cx="10363826" cy="42899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600" dirty="0" smtClean="0"/>
              <a:t>Nitrate Contamination in Minnesota Wells, Trends in Community Water Systems : Craig Cox and Jamie Konopacky, and staff ~ Environmental Working Group</a:t>
            </a:r>
            <a:endParaRPr lang="en-US" sz="36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560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324" y="592879"/>
            <a:ext cx="10364451" cy="1596177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Private Well Protection in Minnesota, Chris Elvrum, MDH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2381690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345</TotalTime>
  <Words>263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Tw Cen MT</vt:lpstr>
      <vt:lpstr>Wingdings</vt:lpstr>
      <vt:lpstr>Droplet</vt:lpstr>
      <vt:lpstr>Subcommittee on Minnesota Water Policy</vt:lpstr>
      <vt:lpstr>Agenda</vt:lpstr>
      <vt:lpstr>Presentation</vt:lpstr>
      <vt:lpstr>Director’s Report: Proposed Legislative Water Policy Topics for 2020</vt:lpstr>
      <vt:lpstr>Process</vt:lpstr>
      <vt:lpstr>Issues: Topical Support</vt:lpstr>
      <vt:lpstr>Process (part 2)</vt:lpstr>
      <vt:lpstr>Presentation 2:</vt:lpstr>
      <vt:lpstr>Presentation 3:</vt:lpstr>
      <vt:lpstr>Discussion:</vt:lpstr>
      <vt:lpstr>Announcements: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Water Commission</dc:title>
  <dc:creator>Kasey Gerkovich</dc:creator>
  <cp:lastModifiedBy>Kasey Gerkovich</cp:lastModifiedBy>
  <cp:revision>46</cp:revision>
  <dcterms:created xsi:type="dcterms:W3CDTF">2018-09-20T15:49:42Z</dcterms:created>
  <dcterms:modified xsi:type="dcterms:W3CDTF">2020-02-14T19:32:46Z</dcterms:modified>
</cp:coreProperties>
</file>